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8" r:id="rId6"/>
    <p:sldId id="258" r:id="rId7"/>
    <p:sldId id="260" r:id="rId8"/>
    <p:sldId id="267" r:id="rId9"/>
    <p:sldId id="280" r:id="rId10"/>
    <p:sldId id="269" r:id="rId11"/>
    <p:sldId id="259" r:id="rId12"/>
    <p:sldId id="261" r:id="rId13"/>
    <p:sldId id="262" r:id="rId14"/>
    <p:sldId id="263" r:id="rId15"/>
    <p:sldId id="270" r:id="rId16"/>
    <p:sldId id="271" r:id="rId17"/>
    <p:sldId id="276" r:id="rId18"/>
    <p:sldId id="272" r:id="rId19"/>
    <p:sldId id="277" r:id="rId20"/>
    <p:sldId id="278" r:id="rId21"/>
    <p:sldId id="281" r:id="rId22"/>
    <p:sldId id="273" r:id="rId23"/>
    <p:sldId id="279" r:id="rId24"/>
    <p:sldId id="274" r:id="rId25"/>
    <p:sldId id="275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B3A3-A69F-42B7-86B5-D49A432129F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283B-3707-4F0A-A30E-2E51FFD98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общеобразовательное учреждение</a:t>
            </a:r>
          </a:p>
          <a:p>
            <a:pPr algn="ctr"/>
            <a:r>
              <a:rPr lang="ru-RU" dirty="0" smtClean="0"/>
              <a:t>средняя общеобразовательная школа  с. Красная Горка</a:t>
            </a:r>
          </a:p>
          <a:p>
            <a:pPr algn="ctr"/>
            <a:r>
              <a:rPr lang="ru-RU" dirty="0" err="1" smtClean="0"/>
              <a:t>Колышлейского</a:t>
            </a:r>
            <a:r>
              <a:rPr lang="ru-RU" dirty="0" smtClean="0"/>
              <a:t> района Пензенской области.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5429264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</a:t>
            </a:r>
            <a:endParaRPr lang="ru-RU" dirty="0" smtClean="0"/>
          </a:p>
          <a:p>
            <a:pPr algn="ctr"/>
            <a:r>
              <a:rPr lang="ru-RU" b="1" dirty="0" smtClean="0"/>
              <a:t>«Движение нового поколения «Мы - вместе»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2016 г.</a:t>
            </a:r>
            <a:endParaRPr lang="ru-RU" dirty="0"/>
          </a:p>
        </p:txBody>
      </p:sp>
      <p:pic>
        <p:nvPicPr>
          <p:cNvPr id="1026" name="Picture 2" descr="D:\Фото\Волейбол\Взрослые 2016 г\SAM_86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357298"/>
            <a:ext cx="5357704" cy="4018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85852" y="214290"/>
            <a:ext cx="64938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оманда МОУ СОШ с. Красная Горка заняла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 в районном конкурсе юных инспекторов движения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Безопасное колесо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(сентябрь 2015 г.)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:\Фото\Безопасное колесо\Район 10.09.2015\SAM_804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85860"/>
            <a:ext cx="7429551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Фото\Пионербол\2015\SAM_84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747" y="3000372"/>
            <a:ext cx="4833826" cy="3625369"/>
          </a:xfrm>
          <a:prstGeom prst="rect">
            <a:avLst/>
          </a:prstGeom>
          <a:noFill/>
        </p:spPr>
      </p:pic>
      <p:pic>
        <p:nvPicPr>
          <p:cNvPr id="4098" name="Picture 2" descr="D:\Фото\Шашки\Район 14.02.2015\SAM_69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714908" cy="35361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428604"/>
            <a:ext cx="357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Районные соревнования </a:t>
            </a:r>
          </a:p>
          <a:p>
            <a:pPr algn="ctr"/>
            <a:r>
              <a:rPr lang="ru-RU" dirty="0" smtClean="0"/>
              <a:t>по русским шашкам (28.11 2015 г.)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072074"/>
            <a:ext cx="3192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Соревнования по пионерболу </a:t>
            </a:r>
          </a:p>
          <a:p>
            <a:pPr algn="ctr"/>
            <a:r>
              <a:rPr lang="ru-RU" dirty="0" smtClean="0"/>
              <a:t>среди учащихся 5 – 7 классов</a:t>
            </a:r>
          </a:p>
          <a:p>
            <a:pPr algn="ctr"/>
            <a:r>
              <a:rPr lang="ru-RU" dirty="0" smtClean="0"/>
              <a:t>10.11.2015 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2910" y="285728"/>
            <a:ext cx="802899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оманда МОУ СОШ с. Красная Горка заняла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муниципальном этапе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Всероссийских спортивных игр школьников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Президентские спортивные игры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настольному теннису</a:t>
            </a:r>
            <a:r>
              <a:rPr kumimoji="0" lang="ru-RU" sz="1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(24.10.2016 г.)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H:\DCIM\101PHOTO\SAM_98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6572264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4235" y="214290"/>
            <a:ext cx="87397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Команда МОУ СОШ с. Красная Горка (младшая группа)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заняла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место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районных соревнованиях по шахматам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(24.10.2015 г.)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:\Фото\Шашки\Шахматы район 2015\IMG_522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928670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71670" y="214290"/>
            <a:ext cx="44492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III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место в районных соревнованиях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мини – футболу (2002-2003г.р.)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</a:pPr>
            <a:r>
              <a:rPr lang="ru-RU" b="1" dirty="0" smtClean="0">
                <a:latin typeface="Arial" pitchFamily="34" charset="0"/>
              </a:rPr>
              <a:t>03.11.2015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:\Фото\Фото футбол\Мини-футбол лига ноябрь 2015\SAM_829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214422"/>
            <a:ext cx="69294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Фото футбол\Мини-футбол лига ноябрь 2015\SAM_830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214422"/>
            <a:ext cx="6613550" cy="50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место в районных соревнованиях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мини – футболу (2000-2001г.р.)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</a:pPr>
            <a:r>
              <a:rPr lang="ru-RU" b="1" dirty="0" smtClean="0">
                <a:latin typeface="Arial" pitchFamily="34" charset="0"/>
              </a:rPr>
              <a:t>06.11.2015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Фото футбол\Мини-футбол лига ноябрь 2015\SAM_83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85860"/>
            <a:ext cx="6970741" cy="50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285728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место в районных соревнованиях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мини – футболу (2004 – 2005 г.р.)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</a:pPr>
            <a:r>
              <a:rPr lang="ru-RU" b="1" dirty="0" smtClean="0">
                <a:latin typeface="Arial" pitchFamily="34" charset="0"/>
              </a:rPr>
              <a:t>06.11.2015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14290"/>
            <a:ext cx="698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Акция «Спорт – альтернатива пагубным привычкам» (30.11.2015 г.)</a:t>
            </a:r>
            <a:endParaRPr lang="ru-RU" b="1" dirty="0"/>
          </a:p>
        </p:txBody>
      </p:sp>
      <p:pic>
        <p:nvPicPr>
          <p:cNvPr id="32771" name="Picture 3" descr="D:\Фото\Акция  Спорт-альтернатива пагубным привычкам 30.11.2015\SAM_83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14356"/>
            <a:ext cx="4857640" cy="3643230"/>
          </a:xfrm>
          <a:prstGeom prst="rect">
            <a:avLst/>
          </a:prstGeom>
          <a:noFill/>
        </p:spPr>
      </p:pic>
      <p:pic>
        <p:nvPicPr>
          <p:cNvPr id="2" name="Picture 1" descr="D:\Фото\Акция  Спорт-альтернатива пагубным привычкам 30.11.2015\SAM_83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76683" y="3000372"/>
            <a:ext cx="495303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428604"/>
            <a:ext cx="39035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МОУ СОШ с. Красная Горка прошла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акция «Богатырские игры»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(22 ноября 2015 г.)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Соревнования по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армспорту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:\Фото\Акция Богатырские игры\2015\SAM_842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28604"/>
            <a:ext cx="43529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\Акция Богатырские игры\2015\SAM_84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928934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0694" y="4929198"/>
            <a:ext cx="241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Перетягивание</a:t>
            </a:r>
            <a:r>
              <a:rPr lang="ru-RU" b="1" dirty="0" smtClean="0"/>
              <a:t> каната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214290"/>
            <a:ext cx="361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Акция «Подтянись» (15.02 2016 г.)</a:t>
            </a:r>
            <a:endParaRPr lang="ru-RU" b="1" dirty="0"/>
          </a:p>
        </p:txBody>
      </p:sp>
      <p:pic>
        <p:nvPicPr>
          <p:cNvPr id="4" name="Рисунок 3" descr="D:\Фото\Акция Подтянись\2016\SAM_869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643182"/>
            <a:ext cx="4967308" cy="374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D:\Фото\Акция Подтянись\2016\SAM_87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714356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r>
              <a:rPr lang="ru-RU" sz="2400" b="1" dirty="0" smtClean="0"/>
              <a:t>Цель проекта:</a:t>
            </a:r>
            <a:r>
              <a:rPr lang="ru-RU" sz="2400" dirty="0"/>
              <a:t>  пропаганда здорового образа жизни.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/>
              <a:t>Задачи</a:t>
            </a:r>
            <a:r>
              <a:rPr lang="ru-RU" sz="2400" b="1" dirty="0" smtClean="0"/>
              <a:t>:</a:t>
            </a:r>
          </a:p>
          <a:p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Увеличение численности детей, молодежи, взрослого населения систематически занимающихся физической культурой и спортом.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Формирование активной жизненной позиции.    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Организация полезного проведения свободного времени.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Формирование навыков работы в команде, обогащение навыков общения, опыта публичных выступлений, социального взаимодействия.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Укрепление сотрудничества обучающихся, педагогов, общественности.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500042"/>
            <a:ext cx="376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«Декада спорта и здоровья – 2016»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5214950"/>
            <a:ext cx="31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Лыжный поход (05.01.2016 г.)</a:t>
            </a:r>
            <a:endParaRPr lang="ru-RU" b="1" dirty="0"/>
          </a:p>
        </p:txBody>
      </p:sp>
      <p:pic>
        <p:nvPicPr>
          <p:cNvPr id="5" name="Рисунок 4" descr="D:\Фото\Декада спорта и здоровья 2016\Лыжи\SAM_866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857233"/>
            <a:ext cx="435771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Декада спорта и здоровья 2016\Лыжи\SAM_867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000372"/>
            <a:ext cx="3970344" cy="301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9"/>
            <a:ext cx="7351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Участники </a:t>
            </a:r>
            <a:r>
              <a:rPr lang="en-US" b="1" dirty="0" smtClean="0"/>
              <a:t>I</a:t>
            </a:r>
            <a:r>
              <a:rPr lang="ru-RU" b="1" dirty="0" smtClean="0"/>
              <a:t> этапа (муниципального) зимнего Фестиваля Всероссийского </a:t>
            </a:r>
          </a:p>
          <a:p>
            <a:pPr algn="ctr"/>
            <a:r>
              <a:rPr lang="ru-RU" b="1" dirty="0" smtClean="0"/>
              <a:t>физкультурно-спортивного комплекса «Готов к труду и обороне» (ГТО) </a:t>
            </a:r>
          </a:p>
          <a:p>
            <a:pPr algn="ctr"/>
            <a:r>
              <a:rPr lang="ru-RU" b="1" dirty="0" smtClean="0"/>
              <a:t>среди обучающихся образовательных организаций (февраль 2016 г.)</a:t>
            </a:r>
          </a:p>
          <a:p>
            <a:endParaRPr lang="ru-RU" dirty="0"/>
          </a:p>
        </p:txBody>
      </p:sp>
      <p:pic>
        <p:nvPicPr>
          <p:cNvPr id="2050" name="Picture 2" descr="C:\Documents and Settings\user\Мои документы\Мои рисунки\Грамоты 2015-2016\Грамоты 2015-2016 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452837" cy="2589628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Мои рисунки\Грамоты 2015-2016\Грамоты 2015-2016 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500462" cy="2625347"/>
          </a:xfrm>
          <a:prstGeom prst="rect">
            <a:avLst/>
          </a:prstGeom>
          <a:noFill/>
        </p:spPr>
      </p:pic>
      <p:pic>
        <p:nvPicPr>
          <p:cNvPr id="2052" name="Picture 4" descr="C:\Documents and Settings\user\Мои документы\Мои рисунки\Грамоты 2015-2016\Грамоты 2015-2016 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929066"/>
            <a:ext cx="3571900" cy="2678925"/>
          </a:xfrm>
          <a:prstGeom prst="rect">
            <a:avLst/>
          </a:prstGeom>
          <a:noFill/>
        </p:spPr>
      </p:pic>
      <p:pic>
        <p:nvPicPr>
          <p:cNvPr id="6" name="Рисунок 5" descr="C:\Documents and Settings\user\Мои документы\Мои рисунки\Грамоты 2015-2016\Грамоты 2015-2016 02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357562"/>
            <a:ext cx="221454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1538" y="285728"/>
            <a:ext cx="72315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общественного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образовательного форума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Образование, общество, власть: от партнёрства к доверию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номинации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Свободное время ребёнка: отдых или поле личностного развития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МОУ СОШ с. Красная Горка прошли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спортивные соревнования по волейболу среди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обучающихся школы и взрослого населения с. Красная Горка. (16.03.2016г.)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:\DCIM\101PHOTO\SAM_882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2143116"/>
            <a:ext cx="4572032" cy="334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DCIM\101PHOTO\SAM_884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71876"/>
            <a:ext cx="3480442" cy="25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142852"/>
            <a:ext cx="427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Акция «Стартуем вместе»  (02.04.2016 г.)</a:t>
            </a:r>
            <a:endParaRPr lang="ru-RU" b="1" dirty="0"/>
          </a:p>
        </p:txBody>
      </p:sp>
      <p:pic>
        <p:nvPicPr>
          <p:cNvPr id="3" name="Рисунок 2" descr="C:\Documents and Settings\user\Рабочий стол\111111111\IMG_602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111111111\IMG_60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71876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111111111\IMG_606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71876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111111111\IMG_602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642918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857356" y="428604"/>
            <a:ext cx="564470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МОУ СОШ с. Красная Горка заняла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районных соревнованиях по волейболу(18.03.2016 г.)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1" name="Рисунок 1" descr="SAM_88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357298"/>
            <a:ext cx="5943600" cy="44577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57224" y="428604"/>
            <a:ext cx="776669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районной спартакиаде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 для всех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команда с. Красная Горка заняла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в соревнованиях по волейболу (02.04.2016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5" name="Рисунок 1" descr="SAM_88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500174"/>
            <a:ext cx="6357982" cy="4762349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15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357166"/>
            <a:ext cx="293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7 апреля </a:t>
            </a:r>
          </a:p>
          <a:p>
            <a:pPr algn="ctr"/>
            <a:r>
              <a:rPr lang="ru-RU" b="1" dirty="0" smtClean="0"/>
              <a:t>Всемирный День Здоровья</a:t>
            </a:r>
            <a:endParaRPr lang="ru-RU" b="1" dirty="0"/>
          </a:p>
        </p:txBody>
      </p:sp>
      <p:pic>
        <p:nvPicPr>
          <p:cNvPr id="4" name="Рисунок 3" descr="D:\Фото\7 апреля Всемирный день здоровья\2016\SAM_89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42132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7 апреля Всемирный день здоровья\2016\SAM_889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000108"/>
            <a:ext cx="36845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\7 апреля Всемирный день здоровья\2016\SAM_887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85762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24" y="4786322"/>
            <a:ext cx="3191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Спортивные соревнования с </a:t>
            </a:r>
          </a:p>
          <a:p>
            <a:pPr algn="ctr"/>
            <a:r>
              <a:rPr lang="ru-RU" dirty="0" smtClean="0"/>
              <a:t>участием родителей (мамы) и </a:t>
            </a:r>
          </a:p>
          <a:p>
            <a:pPr algn="ctr"/>
            <a:r>
              <a:rPr lang="ru-RU" dirty="0" smtClean="0"/>
              <a:t>учащихся (девушки)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857232"/>
            <a:ext cx="72152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Участники проекта</a:t>
            </a:r>
            <a:r>
              <a:rPr lang="ru-RU" sz="2400" b="1" dirty="0" smtClean="0"/>
              <a:t>:</a:t>
            </a:r>
          </a:p>
          <a:p>
            <a:pPr algn="ctr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члены спортивного клуба «ОЛИМП</a:t>
            </a:r>
            <a:r>
              <a:rPr lang="ru-RU" sz="2400" dirty="0" smtClean="0"/>
              <a:t>»;</a:t>
            </a:r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учащиеся школы</a:t>
            </a:r>
            <a:r>
              <a:rPr lang="ru-RU" sz="2400" dirty="0" smtClean="0"/>
              <a:t>;</a:t>
            </a:r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родители учащихся</a:t>
            </a:r>
            <a:r>
              <a:rPr lang="ru-RU" sz="2400" dirty="0" smtClean="0"/>
              <a:t>;</a:t>
            </a:r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учителя, классные руководители</a:t>
            </a:r>
            <a:r>
              <a:rPr lang="ru-RU" sz="2400" dirty="0" smtClean="0"/>
              <a:t>;</a:t>
            </a:r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администрация школы, села</a:t>
            </a:r>
            <a:r>
              <a:rPr lang="ru-RU" sz="2400" dirty="0" smtClean="0"/>
              <a:t>;</a:t>
            </a:r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общественность.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ГТО\1.09.2015\SAM_8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857232"/>
            <a:ext cx="7334012" cy="55005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22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Урок  ГТО для учащихся  старших классов ( 1 сентября 2015 г.)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8572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Фестиваль </a:t>
            </a:r>
          </a:p>
          <a:p>
            <a:pPr algn="ctr"/>
            <a:r>
              <a:rPr lang="ru-RU" sz="2400" dirty="0" smtClean="0"/>
              <a:t>«До свиданья, лето!</a:t>
            </a:r>
          </a:p>
          <a:p>
            <a:pPr algn="ctr"/>
            <a:r>
              <a:rPr lang="ru-RU" sz="2400" dirty="0" smtClean="0"/>
              <a:t>Школа здравствуй!»</a:t>
            </a:r>
          </a:p>
          <a:p>
            <a:pPr algn="ctr"/>
            <a:r>
              <a:rPr lang="ru-RU" sz="2400" dirty="0" smtClean="0"/>
              <a:t>(сентябрь 2015 г.)</a:t>
            </a:r>
            <a:endParaRPr lang="ru-RU" sz="2400" dirty="0"/>
          </a:p>
        </p:txBody>
      </p:sp>
      <p:pic>
        <p:nvPicPr>
          <p:cNvPr id="3" name="Picture 8" descr="IMG_00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43338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G_0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14288"/>
            <a:ext cx="4564064" cy="34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00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37067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Акция Подтянись\школа 2015\SAM_6974.JPG"/>
          <p:cNvPicPr>
            <a:picLocks noChangeAspect="1" noChangeArrowheads="1"/>
          </p:cNvPicPr>
          <p:nvPr/>
        </p:nvPicPr>
        <p:blipFill>
          <a:blip r:embed="rId2" cstate="email"/>
          <a:srcRect b="-2"/>
          <a:stretch>
            <a:fillRect/>
          </a:stretch>
        </p:blipFill>
        <p:spPr bwMode="auto">
          <a:xfrm>
            <a:off x="4286248" y="214290"/>
            <a:ext cx="4592561" cy="33575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142984"/>
            <a:ext cx="3189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Спортивно-оздоровительные </a:t>
            </a:r>
          </a:p>
          <a:p>
            <a:pPr algn="ctr"/>
            <a:r>
              <a:rPr lang="ru-RU" b="1" dirty="0" smtClean="0"/>
              <a:t>состязания </a:t>
            </a:r>
            <a:r>
              <a:rPr lang="ru-RU" b="1" dirty="0"/>
              <a:t>школьников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Тесты Губернатора</a:t>
            </a:r>
            <a:r>
              <a:rPr lang="ru-RU" b="1" dirty="0" smtClean="0"/>
              <a:t>» </a:t>
            </a:r>
          </a:p>
          <a:p>
            <a:pPr algn="ctr"/>
            <a:r>
              <a:rPr lang="ru-RU" b="1" dirty="0" smtClean="0"/>
              <a:t>(сентябрь 2015 г.)</a:t>
            </a:r>
            <a:endParaRPr lang="ru-RU" dirty="0"/>
          </a:p>
        </p:txBody>
      </p:sp>
      <p:pic>
        <p:nvPicPr>
          <p:cNvPr id="3075" name="Picture 3" descr="D:\Фото\Акция Подтянись\школа 2015\SAM_69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86124"/>
            <a:ext cx="5286444" cy="310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80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857232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14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Районные соревнования по легкой атлетике. </a:t>
            </a:r>
          </a:p>
          <a:p>
            <a:pPr algn="ctr"/>
            <a:r>
              <a:rPr lang="ru-RU" dirty="0" smtClean="0"/>
              <a:t>Команда МОУ СОШ с. Красная Горка – </a:t>
            </a:r>
            <a:r>
              <a:rPr lang="en-US" dirty="0" smtClean="0"/>
              <a:t>II</a:t>
            </a:r>
            <a:r>
              <a:rPr lang="ru-RU" dirty="0" smtClean="0"/>
              <a:t> место (19.09.2015 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УГГ\Зарядка с чемпионом 19.09.2015\SAM_8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999999"/>
            <a:ext cx="7429552" cy="55721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14290"/>
            <a:ext cx="611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Акция «Зарядка с чемпионом» (01.10.2015 г.)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Мои документы\Мои рисунки\Грамоты 2015-2016\Грамоты 2015-2016 02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00174"/>
            <a:ext cx="3500462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user\Мои документы\Мои рисунки\Грамоты 2015-2016\Грамоты 2015-2016 0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428736"/>
            <a:ext cx="35004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6248" y="142852"/>
            <a:ext cx="4693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Муниципальный этап </a:t>
            </a:r>
          </a:p>
          <a:p>
            <a:pPr algn="ctr"/>
            <a:r>
              <a:rPr lang="ru-RU" b="1" dirty="0" smtClean="0"/>
              <a:t>конкурса«Наш школьный спортивный клуб»</a:t>
            </a:r>
            <a:endParaRPr lang="ru-RU" dirty="0" smtClean="0"/>
          </a:p>
          <a:p>
            <a:pPr algn="ctr"/>
            <a:r>
              <a:rPr lang="ru-RU" b="1" dirty="0" smtClean="0"/>
              <a:t>Номинация «Взрослые и дети в ШСК» -</a:t>
            </a:r>
          </a:p>
          <a:p>
            <a:pPr algn="ctr"/>
            <a:r>
              <a:rPr lang="ru-RU" b="1" dirty="0" smtClean="0"/>
              <a:t> 1 место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40745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Конкурс открытых проектов учащихся </a:t>
            </a:r>
          </a:p>
          <a:p>
            <a:pPr algn="ctr"/>
            <a:r>
              <a:rPr lang="ru-RU" b="1" dirty="0" smtClean="0"/>
              <a:t>физкультурно-спортивной </a:t>
            </a:r>
          </a:p>
          <a:p>
            <a:pPr algn="ctr"/>
            <a:r>
              <a:rPr lang="ru-RU" b="1" dirty="0" smtClean="0"/>
              <a:t>направленности «Спортивный стиль»</a:t>
            </a:r>
            <a:endParaRPr lang="ru-RU" dirty="0" smtClean="0"/>
          </a:p>
          <a:p>
            <a:pPr algn="ctr"/>
            <a:r>
              <a:rPr lang="ru-RU" b="1" dirty="0" smtClean="0"/>
              <a:t>Номинация «Мы создаем будущее» - </a:t>
            </a:r>
          </a:p>
          <a:p>
            <a:pPr algn="ctr"/>
            <a:r>
              <a:rPr lang="ru-RU" b="1" dirty="0" smtClean="0"/>
              <a:t>2 место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534</Words>
  <Application>Microsoft Office PowerPoint</Application>
  <PresentationFormat>Экран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физика</cp:lastModifiedBy>
  <cp:revision>25</cp:revision>
  <dcterms:created xsi:type="dcterms:W3CDTF">2016-04-05T07:39:23Z</dcterms:created>
  <dcterms:modified xsi:type="dcterms:W3CDTF">2018-04-03T08:13:59Z</dcterms:modified>
</cp:coreProperties>
</file>